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8" r:id="rId2"/>
    <p:sldId id="260" r:id="rId3"/>
    <p:sldId id="261" r:id="rId4"/>
  </p:sldIdLst>
  <p:sldSz cx="9144000" cy="6858000" type="screen4x3"/>
  <p:notesSz cx="6888163" cy="96234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22.07.2020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ДИРЕКТОРА ГАОУ СПО РК «КЕРЧЕНСКИЙ МЕДИЦИНСКИЙ КОЛЛЕДЖ ИМ. </a:t>
            </a:r>
            <a:r>
              <a:rPr lang="ru-RU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Г.К.ПЕТРОВОЙ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ГАЛИНЫ ИОСИФОВНЫ ПУТИНЦЕВОЙ </a:t>
            </a:r>
            <a:b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ВЫПУСКНИКАМ ШКОЛ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768752" cy="5076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89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2656"/>
            <a:ext cx="864096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Дорогие друзья!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Наш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 – один из лучших медицинских колледжей Республики Крым, известный своими многолетними традициями в Российской Федерации, вновь открывает свои двери для выпускников школ!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Рада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пригласить Вас получить у нас профессиональное образование.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Ни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кого не секрет, что раньше считалось: медицинская сестра – лишь помощник врача. Ситуация кардинально изменилась. Сегодня эти специалисты задают тон и создают высокий имидж многим лечебно-профилактическим учреждениям, от них зависит качество оказания медицинской помощи населению города, региона, Федерального округа.</a:t>
            </a:r>
          </a:p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сестра, сестра милосердия – единственная профессия, в названии которой выражен чувство уважения и сердечной признательности людей к тем, кто ей себя посвящает. Славные традиции первых сестер милосердия (время Крымской войны1853-1856 гг.) продолжают медицинские сестры в наши дни. Поликлиники, больницы, диспансеры, санатории, учреждения социального обеспечения (дома ребенка, детские дома, интернаты) – все это место работы медицинской сестры, квалифицированной помощницы врача на всех участках его работы.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Она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всесторонний уход за больными, выполняет диагностические и лечебные процедуры. От ее работы зависит не только успех лечения заболевания, но и настроение, душевное состояние больного, которое также имеет немаловажное значение для лечения заболевания и сроков выздоровления.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Фельдшер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помощник врача, осуществляющий лечебную и санитарно-профилактическую помощь. Но в определенных условиях  фельдшер имеет право самостоятельно обследовать больных, ставить диагноз и оказывать им доврачебную помощь. Фельдшер работает, в лечебно-профилактических, санитарно-противоэпидемиологических медицинских учреждениях, в фельдшерско-акушерских (заведующим) и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здравпунктах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бригадах «Скорой помощи» и лабораториях.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65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Высокий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профессионализм, любовь к людям – визитная карточка наших выпускников: «медсестер» и «фельдшеров». Именно таких специалистов готовит наш колледж, в них нуждаются учреждения здравоохранения.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У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 в колледже созданы все условия – и материальные, и духовные – для формирования ярких, интересных, думающих, стремящихся к совершенствованию личностей.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Наши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успешны в карьере и в жизни! Приобретя опыт работы в практическом здравоохранении, выпускники колледжа различных лет посвятили себя педагогической деятельности – обучают вас, пришедших получить профессию медицинского работника: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Вихарева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Александровна, Муратова-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Дзюбан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Севиля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Мухтатовна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Мамаева Валентина Владимировна,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Лезенкова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Николаевна,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Иногороская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Игоревна,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Кореневская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-Шевченко Виктория Анатольевна, Воронцова Наталья Борисовна. Прекрасно работают в ЛПУ города Нор Г. и Шаповалов В.А. – кандидаты медицинских наук, главный врач Детской городской больницы Петрова Е.А., главная медсестра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Горбольницы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 Трусова Т.Н., старшая медсестра Прядко О.В. и др.</a:t>
            </a: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гордится своими выпускниками!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выбрал профессию фельдшера или медицинской сестры – мы Вас ждем!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СПО РК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«Керченский медицинский колледж им. </a:t>
            </a:r>
            <a:r>
              <a:rPr lang="ru-RU" sz="1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Г.К.Петровой</a:t>
            </a: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 Президиума Совета директоров </a:t>
            </a:r>
            <a:endParaRPr lang="ru-RU" sz="14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 </a:t>
            </a: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колледжей РФ</a:t>
            </a:r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 Керченского городского совета второго созыва,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постоянной депутатской комиссии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образованию и науке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Г.И.Путинцева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21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1110</TotalTime>
  <Words>473</Words>
  <Application>Microsoft Office PowerPoint</Application>
  <PresentationFormat>Экран (4:3)</PresentationFormat>
  <Paragraphs>25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Трек</vt:lpstr>
      <vt:lpstr>ОБРАЩЕНИЕ ДИРЕКТОРА ГАОУ СПО РК «КЕРЧЕНСКИЙ МЕДИЦИНСКИЙ КОЛЛЕДЖ ИМ. Г.К.ПЕТРОВОЙ» ГАЛИНЫ ИОСИФОВНЫ ПУТИНЦЕВОЙ  К ВЫПУСКНИКАМ ШКОЛ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Приемная комиссия</dc:creator>
  <cp:lastModifiedBy>Пользователь Windows</cp:lastModifiedBy>
  <cp:revision>5</cp:revision>
  <cp:lastPrinted>2020-07-23T05:44:23Z</cp:lastPrinted>
  <dcterms:created xsi:type="dcterms:W3CDTF">2020-07-22T11:11:21Z</dcterms:created>
  <dcterms:modified xsi:type="dcterms:W3CDTF">2020-07-23T05:53:16Z</dcterms:modified>
</cp:coreProperties>
</file>