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69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574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012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77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93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86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847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431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711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753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8078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428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4231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150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778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60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E178F-8A51-4FAA-B331-FD367261FBA4}" type="datetimeFigureOut">
              <a:rPr lang="ru-RU" smtClean="0"/>
              <a:t>14.05.2020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64B5E51-67B4-4B51-9BC2-899471BB2B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894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5lCRsLjMeso" TargetMode="External"/><Relationship Id="rId3" Type="http://schemas.openxmlformats.org/officeDocument/2006/relationships/hyperlink" Target="https://www.youtube.com/watch?v=IHTwYmaPOLc" TargetMode="External"/><Relationship Id="rId7" Type="http://schemas.openxmlformats.org/officeDocument/2006/relationships/image" Target="../media/image10.jpeg"/><Relationship Id="rId2" Type="http://schemas.openxmlformats.org/officeDocument/2006/relationships/hyperlink" Target="https://www.youtube.com/watch?v=kndqIj8Qgok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hyperlink" Target="https://www.youtube.com/watch?v=Df3mkjtEwCY" TargetMode="External"/><Relationship Id="rId10" Type="http://schemas.openxmlformats.org/officeDocument/2006/relationships/hyperlink" Target="https://www.youtube.com/watch?v=31dPsNTB9U4" TargetMode="External"/><Relationship Id="rId4" Type="http://schemas.openxmlformats.org/officeDocument/2006/relationships/hyperlink" Target="https://www.youtube.com/watch?v=lvN7bc9vU7Q" TargetMode="External"/><Relationship Id="rId9" Type="http://schemas.openxmlformats.org/officeDocument/2006/relationships/hyperlink" Target="https://www.youtube.com/watch?v=Tfxu_n9gA2M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tatjana_logos_psy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589213" y="1377539"/>
            <a:ext cx="8915399" cy="2101932"/>
          </a:xfrm>
        </p:spPr>
        <p:txBody>
          <a:bodyPr/>
          <a:lstStyle/>
          <a:p>
            <a:r>
              <a:rPr lang="ru-RU" dirty="0" smtClean="0"/>
              <a:t>Самоизоляция. Как НЕ сойти с ума? 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Практические рекомендации психолога.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4565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правило 1. ПЛАНИРУЙ ДЕНЬ С ВЕЧЕРА!</a:t>
            </a:r>
            <a:br>
              <a:rPr lang="ru-RU" dirty="0"/>
            </a:b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826" y="2054431"/>
            <a:ext cx="7873340" cy="4631377"/>
          </a:xfrm>
        </p:spPr>
      </p:pic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2339439" y="1223158"/>
            <a:ext cx="8775865" cy="1080305"/>
          </a:xfrm>
        </p:spPr>
        <p:txBody>
          <a:bodyPr/>
          <a:lstStyle/>
          <a:p>
            <a:r>
              <a:rPr lang="ru-RU" sz="1400" dirty="0"/>
              <a:t>Старайтесь планировать свой день с вечера. Ложась спать продумывайте, а еще лучше записывайте, что вы будете делать завтра. Это поможет лучше и эффективнее организовать свой день. Не забывайте придерживать намеченного плана!)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64803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82176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Правило 2.  СОБЛЮДАЙ РЕЖИМ ДНЯ.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97527" y="2133600"/>
            <a:ext cx="4833257" cy="377762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Несмотря на то, что вы все время находитесь дома, не стоит спать до обеда и весь день ходить в пижаме</a:t>
            </a:r>
            <a:r>
              <a:rPr lang="ru-RU" dirty="0" smtClean="0"/>
              <a:t>!</a:t>
            </a:r>
          </a:p>
          <a:p>
            <a:pPr algn="just"/>
            <a:r>
              <a:rPr lang="ru-RU" dirty="0" smtClean="0"/>
              <a:t> </a:t>
            </a:r>
            <a:r>
              <a:rPr lang="ru-RU" dirty="0"/>
              <a:t>Вставайте утром по будильнику (если раньше вы просыпались в 7 утра, то и продолжайте вставать в это время</a:t>
            </a:r>
            <a:r>
              <a:rPr lang="ru-RU" dirty="0" smtClean="0"/>
              <a:t>).</a:t>
            </a:r>
          </a:p>
          <a:p>
            <a:pPr algn="just"/>
            <a:r>
              <a:rPr lang="ru-RU" dirty="0" smtClean="0"/>
              <a:t> </a:t>
            </a:r>
            <a:r>
              <a:rPr lang="ru-RU" dirty="0"/>
              <a:t>Умывайтесь, завтракайте, одевайтесь так, как если бы вы действительно собирались на учебу. </a:t>
            </a:r>
            <a:endParaRPr lang="ru-RU" dirty="0" smtClean="0"/>
          </a:p>
          <a:p>
            <a:pPr algn="just"/>
            <a:r>
              <a:rPr lang="ru-RU" dirty="0" smtClean="0"/>
              <a:t>Многим </a:t>
            </a:r>
            <a:r>
              <a:rPr lang="ru-RU" dirty="0"/>
              <a:t>настроиться на учебный лад помогает выход на улицу, также можно обойти вокруг дома. Это станет некой имитацией дороги в колледж.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922" y="2133600"/>
            <a:ext cx="5210691" cy="3498652"/>
          </a:xfrm>
        </p:spPr>
      </p:pic>
    </p:spTree>
    <p:extLst>
      <p:ext uri="{BB962C8B-B14F-4D97-AF65-F5344CB8AC3E}">
        <p14:creationId xmlns:p14="http://schemas.microsoft.com/office/powerpoint/2010/main" val="318003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82468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Правило 3. ОРГАНИЗУЙ РАБОЧЕЕ МЕСТО.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Важнейшим условием эффективной работы/учебы является хорошо организованное рабочее место. </a:t>
            </a:r>
            <a:endParaRPr lang="ru-RU" dirty="0" smtClean="0"/>
          </a:p>
          <a:p>
            <a:r>
              <a:rPr lang="ru-RU" dirty="0" smtClean="0"/>
              <a:t>Наведите </a:t>
            </a:r>
            <a:r>
              <a:rPr lang="ru-RU" dirty="0"/>
              <a:t>порядок на своем рабочем столе, организуйте себе рабочее пространство. </a:t>
            </a:r>
            <a:endParaRPr lang="ru-RU" dirty="0" smtClean="0"/>
          </a:p>
          <a:p>
            <a:r>
              <a:rPr lang="ru-RU" dirty="0" smtClean="0"/>
              <a:t>Лучше</a:t>
            </a:r>
            <a:r>
              <a:rPr lang="ru-RU" dirty="0"/>
              <a:t>, если это будет письменный стол со стационарным компьютером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Ведь режим самоизоляции совсем не повод «валяться» с ноутбуком или планшетом в кровати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Работа и обучение в строго организованном и отведенном для этого месте будет вас дисциплинировать.</a:t>
            </a:r>
          </a:p>
          <a:p>
            <a:endParaRPr lang="ru-RU" dirty="0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77" y="2133600"/>
            <a:ext cx="4601534" cy="3777622"/>
          </a:xfrm>
        </p:spPr>
      </p:pic>
    </p:spTree>
    <p:extLst>
      <p:ext uri="{BB962C8B-B14F-4D97-AF65-F5344CB8AC3E}">
        <p14:creationId xmlns:p14="http://schemas.microsoft.com/office/powerpoint/2010/main" val="3601531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729677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Правило </a:t>
            </a:r>
            <a:r>
              <a:rPr lang="ru-RU" dirty="0" smtClean="0"/>
              <a:t>4</a:t>
            </a:r>
            <a:r>
              <a:rPr lang="ru-RU" dirty="0" smtClean="0"/>
              <a:t>. </a:t>
            </a:r>
            <a:r>
              <a:rPr lang="ru-RU" smtClean="0"/>
              <a:t>НЕ ЗАБЫВАЕМ ПРО ОТДЫХ</a:t>
            </a:r>
            <a:r>
              <a:rPr lang="ru-RU" dirty="0" smtClean="0"/>
              <a:t>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Вы </a:t>
            </a:r>
            <a:r>
              <a:rPr lang="ru-RU" dirty="0"/>
              <a:t>трудились 45 минут или больше? Пора сделать перерыв! </a:t>
            </a:r>
            <a:endParaRPr lang="ru-RU" dirty="0" smtClean="0"/>
          </a:p>
          <a:p>
            <a:r>
              <a:rPr lang="ru-RU" dirty="0" smtClean="0"/>
              <a:t>Вставайте </a:t>
            </a:r>
            <a:r>
              <a:rPr lang="ru-RU" dirty="0"/>
              <a:t>из-за стола и начинайте двигаться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Если вы останетесь отдыхать у монитора, разглядывая смешные картинки или общаясь в </a:t>
            </a:r>
            <a:r>
              <a:rPr lang="ru-RU" dirty="0" err="1"/>
              <a:t>соцсетях</a:t>
            </a:r>
            <a:r>
              <a:rPr lang="ru-RU" dirty="0"/>
              <a:t>, это только повысит утомляемость. </a:t>
            </a:r>
            <a:endParaRPr lang="ru-RU" dirty="0" smtClean="0"/>
          </a:p>
          <a:p>
            <a:r>
              <a:rPr lang="ru-RU" dirty="0" smtClean="0"/>
              <a:t>Вы </a:t>
            </a:r>
            <a:r>
              <a:rPr lang="ru-RU" dirty="0"/>
              <a:t>будете думать, что устали от учебы, хотя на самом деле – от долгого пребывания за компьютером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Старайтесь следить за тем, чтобы такие перемены не затягивались! Можете использовать таймер.</a:t>
            </a:r>
          </a:p>
        </p:txBody>
      </p:sp>
      <p:pic>
        <p:nvPicPr>
          <p:cNvPr id="1038" name="Picture 14" descr=" 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1864426"/>
            <a:ext cx="4565196" cy="404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97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872181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Правило 5. РАСПИСАНИЕ ПРЕЖДЕ ВСЕГО!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Учиться дистанционно – это очень удобно! Вы можете вписать обучение в свой распорядок жизни так, как это угодно вам. </a:t>
            </a:r>
            <a:endParaRPr lang="en-US" dirty="0" smtClean="0"/>
          </a:p>
          <a:p>
            <a:r>
              <a:rPr lang="ru-RU" dirty="0" smtClean="0"/>
              <a:t>Здесь </a:t>
            </a:r>
            <a:r>
              <a:rPr lang="ru-RU" dirty="0"/>
              <a:t>нет звонков, опозданий – полная свобода действий. </a:t>
            </a:r>
            <a:endParaRPr lang="en-US" dirty="0" smtClean="0"/>
          </a:p>
          <a:p>
            <a:r>
              <a:rPr lang="ru-RU" dirty="0" smtClean="0"/>
              <a:t>Но </a:t>
            </a:r>
            <a:r>
              <a:rPr lang="ru-RU" dirty="0"/>
              <a:t>эта свобода находится в зоне вашей ответственности. </a:t>
            </a:r>
            <a:endParaRPr lang="en-US" dirty="0" smtClean="0"/>
          </a:p>
          <a:p>
            <a:r>
              <a:rPr lang="ru-RU" dirty="0" smtClean="0"/>
              <a:t>Старайтесь </a:t>
            </a:r>
            <a:r>
              <a:rPr lang="ru-RU" b="1" dirty="0" smtClean="0"/>
              <a:t>СТРОГО </a:t>
            </a:r>
            <a:r>
              <a:rPr lang="ru-RU" dirty="0" smtClean="0"/>
              <a:t>придерживаться </a:t>
            </a:r>
            <a:r>
              <a:rPr lang="ru-RU" dirty="0"/>
              <a:t>учебного расписания и выполнять задания </a:t>
            </a:r>
            <a:r>
              <a:rPr lang="ru-RU" b="1" dirty="0" smtClean="0"/>
              <a:t>СВОЕВРЕМЕННО!!! </a:t>
            </a:r>
            <a:endParaRPr lang="ru-RU" b="1" dirty="0"/>
          </a:p>
          <a:p>
            <a:endParaRPr lang="ru-RU" dirty="0"/>
          </a:p>
        </p:txBody>
      </p:sp>
      <p:pic>
        <p:nvPicPr>
          <p:cNvPr id="2050" name="Picture 2" descr=" 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2030681"/>
            <a:ext cx="4313238" cy="350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07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014685"/>
          </a:xfrm>
        </p:spPr>
        <p:txBody>
          <a:bodyPr>
            <a:normAutofit fontScale="90000"/>
          </a:bodyPr>
          <a:lstStyle/>
          <a:p>
            <a:r>
              <a:rPr lang="ru-RU" dirty="0"/>
              <a:t>Правило 6. СВОБОДНОЕ ПОЛЕЗНОЕ ВРЕМЯ.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25683" y="1852551"/>
            <a:ext cx="4777393" cy="4370119"/>
          </a:xfrm>
        </p:spPr>
        <p:txBody>
          <a:bodyPr>
            <a:normAutofit fontScale="70000" lnSpcReduction="20000"/>
          </a:bodyPr>
          <a:lstStyle/>
          <a:p>
            <a:r>
              <a:rPr lang="ru-RU" sz="2000" dirty="0"/>
              <a:t>Используйте свободное время с пользой для себя! Ведь отдых — это не обязательно «лежание на диване»! </a:t>
            </a:r>
            <a:endParaRPr lang="ru-RU" sz="2000" dirty="0" smtClean="0"/>
          </a:p>
          <a:p>
            <a:r>
              <a:rPr lang="ru-RU" sz="2000" dirty="0" smtClean="0"/>
              <a:t>Организуйте </a:t>
            </a:r>
            <a:r>
              <a:rPr lang="ru-RU" sz="2000" dirty="0"/>
              <a:t>свой досуг правильно! </a:t>
            </a:r>
            <a:endParaRPr lang="ru-RU" sz="2000" dirty="0" smtClean="0"/>
          </a:p>
          <a:p>
            <a:r>
              <a:rPr lang="ru-RU" sz="2000" dirty="0" smtClean="0"/>
              <a:t>Воспринимайте </a:t>
            </a:r>
            <a:r>
              <a:rPr lang="ru-RU" sz="2000" dirty="0"/>
              <a:t>это время как уникальную возможность узнать что-то новое или обучиться этому. </a:t>
            </a:r>
            <a:endParaRPr lang="ru-RU" sz="2000" dirty="0" smtClean="0"/>
          </a:p>
          <a:p>
            <a:r>
              <a:rPr lang="ru-RU" sz="2000" dirty="0" smtClean="0"/>
              <a:t>Возможно </a:t>
            </a:r>
            <a:r>
              <a:rPr lang="ru-RU" sz="2000" dirty="0"/>
              <a:t>вы давно хотели посмотреть какие-то познавательные фильмы, почитать полезные книги, </a:t>
            </a:r>
            <a:r>
              <a:rPr lang="ru-RU" sz="2000" dirty="0" smtClean="0"/>
              <a:t>научиться рисовать или  играть </a:t>
            </a:r>
            <a:r>
              <a:rPr lang="ru-RU" sz="2000" dirty="0"/>
              <a:t>на каком-нибудь инструменте, танцевать (или возобновить этот навык)?  </a:t>
            </a:r>
            <a:endParaRPr lang="ru-RU" sz="2000" dirty="0" smtClean="0"/>
          </a:p>
          <a:p>
            <a:r>
              <a:rPr lang="ru-RU" sz="2000" dirty="0" smtClean="0"/>
              <a:t>Так </a:t>
            </a:r>
            <a:r>
              <a:rPr lang="ru-RU" sz="2000" dirty="0"/>
              <a:t>вот оно! То самое время для реализации тех дел, которые годами откладывались «на потом</a:t>
            </a:r>
            <a:r>
              <a:rPr lang="ru-RU" sz="2000" dirty="0" smtClean="0"/>
              <a:t>».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Составьте список дел, которыми вам хотелось бы заняться и отдыхайте с пользой! Ведь лучший отдых – это смена вида деятельности!</a:t>
            </a:r>
          </a:p>
          <a:p>
            <a:endParaRPr lang="ru-RU" dirty="0"/>
          </a:p>
        </p:txBody>
      </p:sp>
      <p:pic>
        <p:nvPicPr>
          <p:cNvPr id="3074" name="Picture 2" descr=" 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074" y="1852551"/>
            <a:ext cx="4548248" cy="405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140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Правило 7. ФИЗИЧЕСКАЯ АКТИВНОСТЬ.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Старайтесь занимать любимым видом физической активности (например танцами, фитнесом, гимнастикой или йогой) онлайн или по видео. </a:t>
            </a:r>
            <a:endParaRPr lang="ru-RU" dirty="0" smtClean="0"/>
          </a:p>
          <a:p>
            <a:r>
              <a:rPr lang="ru-RU" dirty="0" smtClean="0"/>
              <a:t>Помните</a:t>
            </a:r>
            <a:r>
              <a:rPr lang="ru-RU" dirty="0"/>
              <a:t>, движение – это ЖИЗНЬ!</a:t>
            </a:r>
          </a:p>
          <a:p>
            <a:endParaRPr lang="ru-RU" dirty="0"/>
          </a:p>
        </p:txBody>
      </p:sp>
      <p:pic>
        <p:nvPicPr>
          <p:cNvPr id="4098" name="Picture 2" descr=" 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503" y="1905000"/>
            <a:ext cx="4313238" cy="262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902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Правило 8. ПСИХОЛОГИЧЕСКАЯ РАЗГРУЗКА.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 конце дня, желательно перед сном полезно будет посвятить минут 15-20 прослушиванию медитации «</a:t>
            </a:r>
            <a:r>
              <a:rPr lang="ru-RU" dirty="0" err="1"/>
              <a:t>антистресс</a:t>
            </a:r>
            <a:r>
              <a:rPr lang="ru-RU" dirty="0"/>
              <a:t>».</a:t>
            </a:r>
          </a:p>
          <a:p>
            <a:r>
              <a:rPr lang="ru-RU" dirty="0"/>
              <a:t>Примите удобное положение, можете лечь. Расслабьтесь. Включите расслабляющую музыку. (или запись медитации). Слушайте. Позвольте образам свободно приходить вам в голову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Не надо ни о чем думать. Отпустите все мысли. Дышите. Наслаждайтесь спокойствием.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Вы еще не уснули, потихоньку возвращайтесь в реальность. Отложите телефон или выключите компьютер. Можете еще немного полежать.</a:t>
            </a:r>
          </a:p>
          <a:p>
            <a:endParaRPr lang="ru-RU" dirty="0"/>
          </a:p>
        </p:txBody>
      </p:sp>
      <p:pic>
        <p:nvPicPr>
          <p:cNvPr id="5122" name="Picture 2" descr=" 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3" y="2133600"/>
            <a:ext cx="4505822" cy="359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551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Ссылки на релаксирующую музыку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90753" y="1543793"/>
            <a:ext cx="7327076" cy="2291938"/>
          </a:xfrm>
        </p:spPr>
        <p:txBody>
          <a:bodyPr>
            <a:normAutofit fontScale="85000" lnSpcReduction="20000"/>
          </a:bodyPr>
          <a:lstStyle/>
          <a:p>
            <a:r>
              <a:rPr lang="ru-RU" sz="2200" dirty="0"/>
              <a:t>1) </a:t>
            </a:r>
            <a:r>
              <a:rPr lang="ru-RU" sz="2200" u="sng" dirty="0">
                <a:hlinkClick r:id="rId2"/>
              </a:rPr>
              <a:t>https://</a:t>
            </a:r>
            <a:r>
              <a:rPr lang="ru-RU" sz="2200" u="sng" dirty="0" smtClean="0">
                <a:hlinkClick r:id="rId2"/>
              </a:rPr>
              <a:t>www.youtube.com/watch?v=kndqIj8Qgok</a:t>
            </a:r>
            <a:r>
              <a:rPr lang="ru-RU" sz="2200" dirty="0" smtClean="0"/>
              <a:t> </a:t>
            </a:r>
            <a:r>
              <a:rPr lang="ru-RU" sz="2200" dirty="0"/>
              <a:t>(кстати, здесь просто потрясающий, волшебный видеоряд картин природы).</a:t>
            </a:r>
          </a:p>
          <a:p>
            <a:r>
              <a:rPr lang="ru-RU" sz="2200" dirty="0"/>
              <a:t>2) </a:t>
            </a:r>
            <a:r>
              <a:rPr lang="ru-RU" sz="2200" u="sng" dirty="0">
                <a:hlinkClick r:id="rId3"/>
              </a:rPr>
              <a:t>https://www.youtube.com/watch?v=IHTwYmaPOLc</a:t>
            </a:r>
            <a:endParaRPr lang="ru-RU" sz="2200" dirty="0"/>
          </a:p>
          <a:p>
            <a:r>
              <a:rPr lang="ru-RU" sz="2200" dirty="0"/>
              <a:t>3) </a:t>
            </a:r>
            <a:r>
              <a:rPr lang="ru-RU" sz="2200" u="sng" dirty="0">
                <a:hlinkClick r:id="rId4"/>
              </a:rPr>
              <a:t>https://www.youtube.com/watch?v=lvN7bc9vU7Q</a:t>
            </a:r>
            <a:r>
              <a:rPr lang="ru-RU" sz="2200" dirty="0"/>
              <a:t> </a:t>
            </a:r>
          </a:p>
          <a:p>
            <a:r>
              <a:rPr lang="ru-RU" sz="2200" dirty="0"/>
              <a:t>4) </a:t>
            </a:r>
            <a:r>
              <a:rPr lang="ru-RU" sz="2200" u="sng" dirty="0">
                <a:hlinkClick r:id="rId5"/>
              </a:rPr>
              <a:t>https://www.youtube.com/watch?v=Df3mkjtEwCY</a:t>
            </a:r>
            <a:r>
              <a:rPr lang="ru-RU" sz="2200" dirty="0"/>
              <a:t> (успокоение нервной системы, </a:t>
            </a:r>
            <a:r>
              <a:rPr lang="ru-RU" sz="2200" dirty="0" err="1"/>
              <a:t>релакс</a:t>
            </a:r>
            <a:r>
              <a:rPr lang="ru-RU" sz="2200" dirty="0"/>
              <a:t>, крепкий сон).</a:t>
            </a:r>
          </a:p>
          <a:p>
            <a:pPr marL="0" indent="0">
              <a:buNone/>
            </a:pPr>
            <a:endParaRPr lang="ru-RU" sz="2200" dirty="0"/>
          </a:p>
          <a:p>
            <a:endParaRPr lang="ru-RU" dirty="0"/>
          </a:p>
        </p:txBody>
      </p:sp>
      <p:pic>
        <p:nvPicPr>
          <p:cNvPr id="6148" name="Picture 4" descr=" 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689" y="3954631"/>
            <a:ext cx="4009511" cy="267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 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86" y="1341912"/>
            <a:ext cx="4249440" cy="249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58140" y="4322618"/>
            <a:ext cx="68876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5) </a:t>
            </a:r>
            <a:r>
              <a:rPr lang="ru-RU" u="sng" dirty="0">
                <a:hlinkClick r:id="rId8"/>
              </a:rPr>
              <a:t>https://www.youtube.com/watch?v=5lCRsLjMeso</a:t>
            </a:r>
            <a:r>
              <a:rPr lang="ru-RU" dirty="0"/>
              <a:t> (звуки природы, пение птиц, звуки леса, для релаксации, сна, Медитации, </a:t>
            </a:r>
            <a:r>
              <a:rPr lang="ru-RU" dirty="0" err="1"/>
              <a:t>Relax</a:t>
            </a:r>
            <a:r>
              <a:rPr lang="ru-RU" dirty="0"/>
              <a:t> 8 часов).</a:t>
            </a:r>
          </a:p>
          <a:p>
            <a:r>
              <a:rPr lang="ru-RU" dirty="0"/>
              <a:t>6) </a:t>
            </a:r>
            <a:r>
              <a:rPr lang="ru-RU" u="sng" dirty="0">
                <a:hlinkClick r:id="rId9"/>
              </a:rPr>
              <a:t>https://www.youtube.com/watch?v=Tfxu_n9gA2M</a:t>
            </a:r>
            <a:r>
              <a:rPr lang="ru-RU" dirty="0"/>
              <a:t> (МЕДИТАЦИЯ с голосовым сопровождением).</a:t>
            </a:r>
          </a:p>
          <a:p>
            <a:r>
              <a:rPr lang="ru-RU" dirty="0"/>
              <a:t>7) </a:t>
            </a:r>
            <a:r>
              <a:rPr lang="ru-RU" u="sng" dirty="0">
                <a:hlinkClick r:id="rId10"/>
              </a:rPr>
              <a:t>https://www.youtube.com/watch?v=31dPsNTB9U4</a:t>
            </a:r>
            <a:r>
              <a:rPr lang="ru-RU" dirty="0"/>
              <a:t> (Экспресс медитация и релаксация - Быстрое успокоение нервов за 8 минут!).</a:t>
            </a:r>
          </a:p>
        </p:txBody>
      </p:sp>
    </p:spTree>
    <p:extLst>
      <p:ext uri="{BB962C8B-B14F-4D97-AF65-F5344CB8AC3E}">
        <p14:creationId xmlns:p14="http://schemas.microsoft.com/office/powerpoint/2010/main" val="217521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0682" y="1223158"/>
            <a:ext cx="8965869" cy="1662546"/>
          </a:xfrm>
        </p:spPr>
        <p:txBody>
          <a:bodyPr>
            <a:normAutofit fontScale="90000"/>
          </a:bodyPr>
          <a:lstStyle/>
          <a:p>
            <a:r>
              <a:rPr lang="ru-RU" sz="6000" dirty="0" smtClean="0"/>
              <a:t>Спасибо за внимание!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24838" y="2363190"/>
            <a:ext cx="8915399" cy="3764478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/>
              <a:t>Ваш психолог - </a:t>
            </a:r>
            <a:r>
              <a:rPr lang="ru-RU" sz="2800" dirty="0" err="1"/>
              <a:t>Логойда</a:t>
            </a:r>
            <a:r>
              <a:rPr lang="ru-RU" sz="2800" dirty="0"/>
              <a:t> Татьяна Михайловна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Вы всегда можете обратиться ко мне ОНЛАЙН </a:t>
            </a: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vk.com/tatjana_logos_psy</a:t>
            </a:r>
            <a:endParaRPr lang="ru-RU" sz="2800" dirty="0" smtClean="0"/>
          </a:p>
          <a:p>
            <a:endParaRPr lang="ru-RU" sz="2800" dirty="0"/>
          </a:p>
          <a:p>
            <a:r>
              <a:rPr lang="en-US" sz="2800" dirty="0"/>
              <a:t>P</a:t>
            </a:r>
            <a:r>
              <a:rPr lang="ru-RU" sz="2800" dirty="0"/>
              <a:t>.</a:t>
            </a:r>
            <a:r>
              <a:rPr lang="en-US" sz="2800" dirty="0"/>
              <a:t>S</a:t>
            </a:r>
            <a:r>
              <a:rPr lang="ru-RU" sz="2800" dirty="0"/>
              <a:t>. Чтобы вы ни делали, главное, соблюдайте меры предосторожности и, по возможности, оставайтесь дома</a:t>
            </a:r>
            <a:r>
              <a:rPr lang="ru-RU" sz="2800" dirty="0" smtClean="0"/>
              <a:t>.</a:t>
            </a:r>
            <a:endParaRPr lang="ru-RU" sz="2800" dirty="0"/>
          </a:p>
          <a:p>
            <a:r>
              <a:rPr lang="ru-RU" sz="2800" dirty="0" smtClean="0"/>
              <a:t>Берегите </a:t>
            </a:r>
            <a:r>
              <a:rPr lang="ru-RU" sz="2800" dirty="0"/>
              <a:t>себя и своих близких.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46180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135</TotalTime>
  <Words>722</Words>
  <Application>Microsoft Office PowerPoint</Application>
  <PresentationFormat>Широкоэкранный</PresentationFormat>
  <Paragraphs>55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Легкий дым</vt:lpstr>
      <vt:lpstr>Самоизоляция. Как НЕ сойти с ума? </vt:lpstr>
      <vt:lpstr>правило 1. ПЛАНИРУЙ ДЕНЬ С ВЕЧЕРА! </vt:lpstr>
      <vt:lpstr>Правило 2.  СОБЛЮДАЙ РЕЖИМ ДНЯ. </vt:lpstr>
      <vt:lpstr>Правило 3. ОРГАНИЗУЙ РАБОЧЕЕ МЕСТО. </vt:lpstr>
      <vt:lpstr>Правило 4. НЕ ЗАБЫВАЕМ ПРО ОТДЫХ! </vt:lpstr>
      <vt:lpstr>Правило 5. РАСПИСАНИЕ ПРЕЖДЕ ВСЕГО! </vt:lpstr>
      <vt:lpstr>Правило 6. СВОБОДНОЕ ПОЛЕЗНОЕ ВРЕМЯ. </vt:lpstr>
      <vt:lpstr>Правило 7. ФИЗИЧЕСКАЯ АКТИВНОСТЬ.</vt:lpstr>
      <vt:lpstr>Правило 8. ПСИХОЛОГИЧЕСКАЯ РАЗГРУЗКА. </vt:lpstr>
      <vt:lpstr>Ссылки на релаксирующую музыку</vt:lpstr>
      <vt:lpstr>Спасибо за внимание!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Самоизоляция. Как НЕ сойти с ума? </dc:title>
  <dc:creator>User</dc:creator>
  <cp:lastModifiedBy>User</cp:lastModifiedBy>
  <cp:revision>16</cp:revision>
  <dcterms:created xsi:type="dcterms:W3CDTF">2020-05-14T10:36:12Z</dcterms:created>
  <dcterms:modified xsi:type="dcterms:W3CDTF">2020-05-14T14:06:18Z</dcterms:modified>
</cp:coreProperties>
</file>