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73" r:id="rId3"/>
    <p:sldId id="274" r:id="rId4"/>
    <p:sldId id="275" r:id="rId5"/>
    <p:sldId id="282" r:id="rId6"/>
    <p:sldId id="283" r:id="rId7"/>
    <p:sldId id="277" r:id="rId8"/>
    <p:sldId id="257" r:id="rId9"/>
    <p:sldId id="259" r:id="rId10"/>
    <p:sldId id="260" r:id="rId11"/>
    <p:sldId id="278" r:id="rId12"/>
    <p:sldId id="280" r:id="rId13"/>
    <p:sldId id="281" r:id="rId14"/>
    <p:sldId id="258" r:id="rId15"/>
    <p:sldId id="269" r:id="rId16"/>
    <p:sldId id="26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10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BCA51-E2B9-42A5-A2A5-9361C69F7F61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3C48-43C1-4B4A-BCB8-9F7B8E63BF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687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BCA51-E2B9-42A5-A2A5-9361C69F7F61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3C48-43C1-4B4A-BCB8-9F7B8E63BF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409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BCA51-E2B9-42A5-A2A5-9361C69F7F61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3C48-43C1-4B4A-BCB8-9F7B8E63BF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720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BCA51-E2B9-42A5-A2A5-9361C69F7F61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3C48-43C1-4B4A-BCB8-9F7B8E63BF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227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BCA51-E2B9-42A5-A2A5-9361C69F7F61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3C48-43C1-4B4A-BCB8-9F7B8E63BF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599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BCA51-E2B9-42A5-A2A5-9361C69F7F61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3C48-43C1-4B4A-BCB8-9F7B8E63BF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844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BCA51-E2B9-42A5-A2A5-9361C69F7F61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3C48-43C1-4B4A-BCB8-9F7B8E63BF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151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BCA51-E2B9-42A5-A2A5-9361C69F7F61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3C48-43C1-4B4A-BCB8-9F7B8E63BF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390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3C48-43C1-4B4A-BCB8-9F7B8E63BFBA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BCA51-E2B9-42A5-A2A5-9361C69F7F61}" type="datetimeFigureOut">
              <a:rPr lang="ru-RU" smtClean="0"/>
              <a:t>27.05.2020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069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BCA51-E2B9-42A5-A2A5-9361C69F7F61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3C48-43C1-4B4A-BCB8-9F7B8E63BF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049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BCA51-E2B9-42A5-A2A5-9361C69F7F61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3C48-43C1-4B4A-BCB8-9F7B8E63BFB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267619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BCA51-E2B9-42A5-A2A5-9361C69F7F61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3C48-43C1-4B4A-BCB8-9F7B8E63BF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769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BCA51-E2B9-42A5-A2A5-9361C69F7F61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3C48-43C1-4B4A-BCB8-9F7B8E63BFB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759373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BCA51-E2B9-42A5-A2A5-9361C69F7F61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3C48-43C1-4B4A-BCB8-9F7B8E63BF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0714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BCA51-E2B9-42A5-A2A5-9361C69F7F61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3C48-43C1-4B4A-BCB8-9F7B8E63BF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7873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BCA51-E2B9-42A5-A2A5-9361C69F7F61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3C48-43C1-4B4A-BCB8-9F7B8E63BF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134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BCA51-E2B9-42A5-A2A5-9361C69F7F61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F243C48-43C1-4B4A-BCB8-9F7B8E63BF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855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17955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Аджимушкайские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каменоломни: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подвиг 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подземного гарнизона</a:t>
            </a:r>
            <a:b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cdn.fishki.net/upload/post/2017/04/24/2275601/11-7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554480"/>
            <a:ext cx="7485743" cy="50495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611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Традиционно в последнее воскресенье мая в Керчи отмечается  День партизан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img.kerch.com.ru/images/artic/21396_027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461" y="1371600"/>
            <a:ext cx="7014619" cy="52349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573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" y="365125"/>
            <a:ext cx="11826240" cy="1097915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Аджимушкай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1942 году стал последним населённым пунктом Крыма, оказывавшим сопротивление</a:t>
            </a:r>
            <a:b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www.culture.ru/storage/images/8176c31ac62464b7abae651764dff3fe/dc9ee98175ff4b21c2c33064e39eb3a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958" y="1615440"/>
            <a:ext cx="6702562" cy="4968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775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" y="334645"/>
            <a:ext cx="11841480" cy="1753235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мая 1942 года части Красной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армии попали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окружение в районе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Аджимушкая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приняли решение уйти в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каменоломни—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два комплекса пещер, которые не сообщаются между собой.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войну их стали называть "Большие и Малые каменоломни" </a:t>
            </a:r>
          </a:p>
        </p:txBody>
      </p:sp>
      <p:pic>
        <p:nvPicPr>
          <p:cNvPr id="3" name="Рисунок 2" descr="https://vestnikotradnogo.ru/sites/default/files/c4ba14fb9e1c590d1374038084202839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027" y="2087880"/>
            <a:ext cx="6643053" cy="45262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424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320" y="365125"/>
            <a:ext cx="11734800" cy="1097915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Малые ушли 3 тысячи бойцов,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Большие —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тысяч военных и 3 тысячи гражданских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vasilev-life.ru/wp-content/uploads/%D0%90%D0%B4%D0%B6%D0%B8%D0%BC%D1%83%D1%88%D0%BA%D0%B0%D0%B9%D1%81%D0%BA%D0%B8%D0%B5-%D0%BA%D0%B0%D0%BC%D0%B5%D0%BD%D0%BE%D0%BB%D0%BE%D0%BC%D0%BD%D0%B8-10-768x51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187" y="1690688"/>
            <a:ext cx="7816533" cy="49082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604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320" y="365125"/>
            <a:ext cx="11704320" cy="1707515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Основу этого отряда, кроме командиров и политработников резерва и личного состава 1-го фронтового запасного полка, составили несколько сотен курсантов военных училищ, бойцы и командиры 276-го стрелкового полка НКВД и 95-го пограничного полка,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военнослужащие различных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рoдов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войск с частей и соединений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фронтa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www.culture.ru/storage/images/298b932f4fc84bdc81e23d3f54c4b8b5/4c97c41ad7f784b7bfca8949ccd3c13e.jpe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730" y="2072640"/>
            <a:ext cx="6629990" cy="4587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293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" y="365125"/>
            <a:ext cx="11750040" cy="1524635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16 мая по 30 октября 1942 года, наиболее массовый и трагичный период для защитников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Аджимушкайских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каменоломен, здесь действовал красноармейский подземный гарнизон под командованием полковника П. М. Ягунова и старшего лейтенанта М. Г.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Поважного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dostop.ru/wp-content/uploads/2019/05/muzej-adzhimushkajskie-kamenolomni-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907" y="2056447"/>
            <a:ext cx="6521133" cy="45881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1999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080" y="365125"/>
            <a:ext cx="11734800" cy="1433195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Катакомбы не были подготовлены для выдерживания долговременной осады: не было больших запасов пищи, медикаментов, оружия и боеприпасов, а колодцы находились только снаружи</a:t>
            </a:r>
          </a:p>
        </p:txBody>
      </p:sp>
      <p:pic>
        <p:nvPicPr>
          <p:cNvPr id="3" name="Рисунок 2" descr="https://avatars.mds.yandex.net/get-zen_doc/241223/pub_5a3be755a936f4e27d710aca_5a3be8b93c50f770d6cd8021/scale_120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120" y="2133600"/>
            <a:ext cx="6537960" cy="45567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066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" y="365125"/>
            <a:ext cx="11582400" cy="1325563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силами бойцов в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каменоломнях было даже проведено электричество, которое вырабатывали два трактора.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них — "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Сталинградец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на колесном ходу </a:t>
            </a:r>
          </a:p>
        </p:txBody>
      </p:sp>
      <p:pic>
        <p:nvPicPr>
          <p:cNvPr id="3" name="Рисунок 2" descr="https://trave-l.ru/img/kerch/adzhimushkajskie-kamenolomni/adzhimushkajskie-kamenolomni0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8907" y="2005692"/>
            <a:ext cx="6470333" cy="46389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086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1780520" cy="1325563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Госпиталь. Над головой 17 метров сплошного камня. </a:t>
            </a:r>
            <a:b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Правда, за покой пришлось платить холодом — температура здесь всего 6 градусов по Цельсию.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pbs.twimg.com/media/D5LYZ2WXoAA1U3f.jpg:larg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8130" y="2059895"/>
            <a:ext cx="6396310" cy="4539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788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760" y="365125"/>
            <a:ext cx="11582400" cy="1509395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 операционной госпиталя и по сей день пугает. Над самодельным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ржавым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операционным столом с потолка свешиваются длинные лохмотья тряпок. Таким образом ограждали рану от падающей сверху известковой крошки.</a:t>
            </a:r>
          </a:p>
        </p:txBody>
      </p:sp>
      <p:pic>
        <p:nvPicPr>
          <p:cNvPr id="3" name="Рисунок 2" descr="http://s4.fotokto.ru/photo/full/478/4780798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707" y="1981200"/>
            <a:ext cx="6719253" cy="46939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012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" y="243841"/>
            <a:ext cx="11734800" cy="144780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взрывов обваливался потолок, люди оказывались под завалами скальной породы, некоторые были еще живы, но вытащить их не было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возможности.</a:t>
            </a:r>
            <a:b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где нашли тела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s1.fotokto.ru/photo/full/479/479040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930" y="1844041"/>
            <a:ext cx="6823030" cy="4846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580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10859346" cy="96012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Подземный 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гарнизон держался здесь 170 дней! </a:t>
            </a:r>
          </a:p>
        </p:txBody>
      </p:sp>
      <p:pic>
        <p:nvPicPr>
          <p:cNvPr id="3" name="Рисунок 2" descr="https://kerch.fm/uploads/posts/2015-05/1433069723_izobrazhenie-041-kopiya1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74"/>
          <a:stretch/>
        </p:blipFill>
        <p:spPr bwMode="auto">
          <a:xfrm>
            <a:off x="1584961" y="1569720"/>
            <a:ext cx="8534400" cy="50596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118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" y="365125"/>
            <a:ext cx="11795760" cy="960755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участники в основном погибли, единицы попали в плен или прорвались к партизанам в горный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Крым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allovertheus.ru/wp-content/uploads/f/e/e/feed7e662cef2e1d58beab8ac5ebaa4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416" y="1690688"/>
            <a:ext cx="7416664" cy="50149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021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" y="365125"/>
            <a:ext cx="11887200" cy="1631315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 </a:t>
            </a:r>
            <a:r>
              <a:rPr lang="ru-RU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Михаил Петрович Радченко. В мае 1942 года он 14</a:t>
            </a:r>
            <a:r>
              <a:rPr lang="ru-RU" sz="2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­-летним </a:t>
            </a:r>
            <a:r>
              <a:rPr lang="ru-RU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подростком спустился в каменоломни и провел там почти пять </a:t>
            </a:r>
            <a:r>
              <a:rPr lang="ru-RU" sz="2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месяцев.</a:t>
            </a:r>
            <a:br>
              <a:rPr lang="ru-RU" sz="2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его воспоминаниям, </a:t>
            </a:r>
            <a:r>
              <a:rPr lang="ru-RU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 ведро воды платили ведром крови</a:t>
            </a:r>
            <a:r>
              <a:rPr lang="ru-RU" sz="2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img.kerch.com.ru/images/artic/8782_039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" y="2264228"/>
            <a:ext cx="3515360" cy="4426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66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359" y="2827646"/>
            <a:ext cx="5616675" cy="3740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35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3115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ВЕЧНАЯ ПАМЯТЬ И СЛАВА АДЖИМУШКАЯ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flsch-museum-mosobletsch-i.edumsko.ru/uploads/26900/26803/section/4169/fotovystavka/kamenolomni/4.jpg?155254560528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440" y="1478280"/>
            <a:ext cx="7376159" cy="51968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850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89</TotalTime>
  <Words>285</Words>
  <Application>Microsoft Office PowerPoint</Application>
  <PresentationFormat>Широкоэкранный</PresentationFormat>
  <Paragraphs>16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Times New Roman</vt:lpstr>
      <vt:lpstr>Trebuchet MS</vt:lpstr>
      <vt:lpstr>Wingdings 3</vt:lpstr>
      <vt:lpstr>Грань</vt:lpstr>
      <vt:lpstr>Аджимушкайские каменоломни:  подвиг подземного гарнизона </vt:lpstr>
      <vt:lpstr>Традиционно в последнее воскресенье мая в Керчи отмечается  День партизан</vt:lpstr>
      <vt:lpstr>Аджимушкай в 1942 году стал последним населённым пунктом Крыма, оказывавшим сопротивление </vt:lpstr>
      <vt:lpstr>15 мая 1942 года части Красной армии попали в окружение в районе Аджимушкая и приняли решение уйти в каменоломни— это два комплекса пещер, которые не сообщаются между собой.  В войну их стали называть "Большие и Малые каменоломни" </vt:lpstr>
      <vt:lpstr>В Малые ушли 3 тысячи бойцов,  в Большие — 10 тысяч военных и 3 тысячи гражданских лиц</vt:lpstr>
      <vt:lpstr>Основу этого отряда, кроме командиров и политработников резерва и личного состава 1-го фронтового запасного полка, составили несколько сотен курсантов военных училищ, бойцы и командиры 276-го стрелкового полка НКВД и 95-го пограничного полка, а также военнослужащие различных рoдов войск с частей и соединений фронтa</vt:lpstr>
      <vt:lpstr>С 16 мая по 30 октября 1942 года, наиболее массовый и трагичный период для защитников Аджимушкайских каменоломен, здесь действовал красноармейский подземный гарнизон под командованием полковника П. М. Ягунова и старшего лейтенанта М. Г. Поважного. </vt:lpstr>
      <vt:lpstr>Катакомбы не были подготовлены для выдерживания долговременной осады: не было больших запасов пищи, медикаментов, оружия и боеприпасов, а колодцы находились только снаружи</vt:lpstr>
      <vt:lpstr>Но силами бойцов в каменоломнях было даже проведено электричество, которое вырабатывали два трактора.  Один из них — "Сталинградец" на колесном ходу </vt:lpstr>
      <vt:lpstr>Госпиталь. Над головой 17 метров сплошного камня.  Правда, за покой пришлось платить холодом — температура здесь всего 6 градусов по Цельсию.</vt:lpstr>
      <vt:lpstr>Вид операционной госпиталя и по сей день пугает. Над самодельным ржавым операционным столом с потолка свешиваются длинные лохмотья тряпок. Таким образом ограждали рану от падающей сверху известковой крошки.</vt:lpstr>
      <vt:lpstr>От взрывов обваливался потолок, люди оказывались под завалами скальной породы, некоторые были еще живы, но вытащить их не было возможности. Место, где нашли тела детей</vt:lpstr>
      <vt:lpstr>Подземный гарнизон держался здесь 170 дней! </vt:lpstr>
      <vt:lpstr>Его участники в основном погибли, единицы попали в плен или прорвались к партизанам в горный Крым </vt:lpstr>
      <vt:lpstr> Михаил Петрович Радченко. В мае 1942 года он 14­-летним подростком спустился в каменоломни и провел там почти пять месяцев. По его воспоминаниям, «за ведро воды платили ведром крови»</vt:lpstr>
      <vt:lpstr>ВЕЧНАЯ ПАМЯТЬ И СЛАВА АДЖИМУШКАЯ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-</dc:creator>
  <cp:lastModifiedBy>-</cp:lastModifiedBy>
  <cp:revision>10</cp:revision>
  <dcterms:created xsi:type="dcterms:W3CDTF">2020-05-27T14:46:09Z</dcterms:created>
  <dcterms:modified xsi:type="dcterms:W3CDTF">2020-05-27T16:15:38Z</dcterms:modified>
</cp:coreProperties>
</file>