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88163" cy="96234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495828"/>
              </p:ext>
            </p:extLst>
          </p:nvPr>
        </p:nvGraphicFramePr>
        <p:xfrm>
          <a:off x="501748" y="548679"/>
          <a:ext cx="8229600" cy="2396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50372"/>
                <a:gridCol w="3079228"/>
              </a:tblGrid>
              <a:tr h="2396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СОХРАНЯЯ ЛУЧШИЕ ТРАДИЦИИ И ВНЕДРЯЯ ИННОВАЦИИ, 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МЫ ГОТОВИМ ВЫСОКОПРОФЕССИОНАЛЬНЫХ СПЕЦИАЛИСТОВ СРЕДНЕГО МЕДИЦИНСКОГО ЗВЕНА ДЛЯ ЗДРАВООХРАНЕНИЯ  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Г. КЕРЧИ, РЕСПУБЛИКИ КРЫМ И ЮЖНОГО ФЕДЕРАЛЬНОГО ОКРУГА, - УСПЕШНЫХ ГРАЖДАН С АКТИВНОЙ ЖИЗНЕННОЙ ПОЗИЦИЕЙ, СПОСОБНЫХ К ЭФФЕКТИВНОЙ ДЕЯТЕЛЬНОСТИ В УСЛОВИЯХ ДИНАМИЧНО МЕНЯЮЩИХСЯ  ПОТРЕБНОСТЕЙ РЫНКА ТРУДА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/>
                </a:tc>
              </a:tr>
            </a:tbl>
          </a:graphicData>
        </a:graphic>
      </p:graphicFrame>
      <p:pic>
        <p:nvPicPr>
          <p:cNvPr id="1025" name="Рисунок 2" descr="56d5e5555813feb41df6a869054ff3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730" y="548680"/>
            <a:ext cx="271918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246093"/>
              </p:ext>
            </p:extLst>
          </p:nvPr>
        </p:nvGraphicFramePr>
        <p:xfrm>
          <a:off x="470530" y="3429000"/>
          <a:ext cx="8233591" cy="27639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126"/>
                <a:gridCol w="1656184"/>
                <a:gridCol w="1456925"/>
                <a:gridCol w="1371414"/>
                <a:gridCol w="1276117"/>
                <a:gridCol w="1467825"/>
              </a:tblGrid>
              <a:tr h="54673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СВЕДЕНИЯ О РЕАЛИЗАЦИИ ОБРАЗОВАТЕЛЬНЫХ ПРОГРАММ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4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КОД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НАИМНЕНОВАНИЕ ОБРАЗОВАТЕЛЬНОЙ ПРОГРАММЫ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СРОК ОСВОЕНИЯ ОБРАЗОВАТЕЛЬНОЙ ПРОГРАММЫ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ФОРМА ОБУЧЕНИЯ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УРОВЕНЬ ПОДГОТОВКИ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СРОК ДЕЙСТВИЯ ГОСУДАРСТВЕННОЙ АККРЕДИТАЦИИ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</a:tr>
              <a:tr h="1457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 БАЗЕ ОСНОВНОГО ОБЩЕГО ОБРАЗОВАНИЯ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34.02.01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СЕСТРИНСКОЕ ДЕЛО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ГОДА 10 МЕСЯЦЕВ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ОЧНАЯ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 22.05.2023 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</a:tr>
              <a:tr h="14577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 БАЗЕ СРЕДНЕГО ОБЩЕГО ОБРАЗОВАНИЯ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34.02.01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СЕСТРИНСКОЕ ДЕЛО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ГОДА 10 МЕСЯЦЕВ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ОЧНАЯ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БАЗОВЫЙ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 22.05.2023 Г.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</a:tr>
              <a:tr h="291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31.02.01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ЛЕЧЕБНОЕ ДЕЛО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ГОДА 10 МЕСЯЦЕВ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ОЧНАЯ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УГЛУБЛЕННЫЙ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 22.05.2023 Г.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11" marR="6011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24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111</Words>
  <Application>Microsoft Office PowerPoint</Application>
  <PresentationFormat>Экран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Приемная комиссия</dc:creator>
  <cp:lastModifiedBy>Пользователь Windows</cp:lastModifiedBy>
  <cp:revision>2</cp:revision>
  <cp:lastPrinted>2020-07-23T05:24:11Z</cp:lastPrinted>
  <dcterms:created xsi:type="dcterms:W3CDTF">2020-07-22T11:11:21Z</dcterms:created>
  <dcterms:modified xsi:type="dcterms:W3CDTF">2020-07-23T05:27:32Z</dcterms:modified>
</cp:coreProperties>
</file>